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" name="Shape 6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Afbeelding 7" descr="Afbeelding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290" y="-367864"/>
            <a:ext cx="12845978" cy="722586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1" descr="Afbeelding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Afbeelding 2" descr="Afbeelding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8166" y="1793106"/>
            <a:ext cx="10190805" cy="5132119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fbeelding 1" descr="Afbeelding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-1" y="0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Afbeelding 2" descr="Afbeelding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11746" y="2759624"/>
            <a:ext cx="5092701" cy="41656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Afbeelding 1" descr="Afbeelding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Afbeelding 3" descr="Afbeelding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5033" y="1448455"/>
            <a:ext cx="9616967" cy="5409545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eltekst"/>
          <p:cNvSpPr txBox="1"/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Titeltekst</a:t>
            </a:r>
          </a:p>
        </p:txBody>
      </p:sp>
      <p:sp>
        <p:nvSpPr>
          <p:cNvPr id="4" name="Hoofdtekst - niveau één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" name="Dianumm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Afbeelding 24" descr="Afbeelding 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Titel 1"/>
          <p:cNvSpPr txBox="1"/>
          <p:nvPr/>
        </p:nvSpPr>
        <p:spPr>
          <a:xfrm>
            <a:off x="5242894" y="2119038"/>
            <a:ext cx="3760602" cy="249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defRPr sz="3200">
                <a:solidFill>
                  <a:srgbClr val="FFE6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Spreekbeurt van</a:t>
            </a:r>
            <a:endParaRPr sz="4400">
              <a:latin typeface="Calibri Light"/>
              <a:ea typeface="Calibri Light"/>
              <a:cs typeface="Calibri Light"/>
              <a:sym typeface="Calibri Light"/>
            </a:endParaRPr>
          </a:p>
          <a:p>
            <a:pPr algn="ctr">
              <a:lnSpc>
                <a:spcPct val="90000"/>
              </a:lnSpc>
              <a:defRPr sz="3200">
                <a:solidFill>
                  <a:srgbClr val="FFFFFF"/>
                </a:solidFill>
                <a:latin typeface="KG Do You Love Me"/>
                <a:ea typeface="KG Do You Love Me"/>
                <a:cs typeface="KG Do You Love Me"/>
                <a:sym typeface="KG Do You Love Me"/>
              </a:defRPr>
            </a:pPr>
            <a:br>
              <a:rPr sz="4400">
                <a:latin typeface="Calibri Light"/>
                <a:ea typeface="Calibri Light"/>
                <a:cs typeface="Calibri Light"/>
                <a:sym typeface="Calibri Light"/>
              </a:rPr>
            </a:br>
            <a:r>
              <a:rPr sz="4400">
                <a:latin typeface="Arial"/>
                <a:ea typeface="Arial"/>
                <a:cs typeface="Arial"/>
                <a:sym typeface="Arial"/>
              </a:rPr>
              <a:t>Naam </a:t>
            </a:r>
            <a:br>
              <a:rPr sz="4400">
                <a:latin typeface="Arial"/>
                <a:ea typeface="Arial"/>
                <a:cs typeface="Arial"/>
                <a:sym typeface="Arial"/>
              </a:rPr>
            </a:br>
            <a:r>
              <a:rPr sz="4400">
                <a:latin typeface="Arial"/>
                <a:ea typeface="Arial"/>
                <a:cs typeface="Arial"/>
                <a:sym typeface="Arial"/>
              </a:rPr>
              <a:t>achternaam</a:t>
            </a:r>
            <a:r>
              <a:rPr sz="4400"/>
              <a:t> </a:t>
            </a:r>
          </a:p>
        </p:txBody>
      </p:sp>
      <p:sp>
        <p:nvSpPr>
          <p:cNvPr id="67" name="Ondertitel 2"/>
          <p:cNvSpPr txBox="1"/>
          <p:nvPr/>
        </p:nvSpPr>
        <p:spPr>
          <a:xfrm>
            <a:off x="4173564" y="2442196"/>
            <a:ext cx="1079683" cy="69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Plaats hier je foto en verplaats de laag naar de achtergrond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kstvak 5"/>
          <p:cNvSpPr txBox="1"/>
          <p:nvPr/>
        </p:nvSpPr>
        <p:spPr>
          <a:xfrm>
            <a:off x="6993057" y="956441"/>
            <a:ext cx="4638217" cy="1343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400">
                <a:latin typeface="Arial"/>
                <a:ea typeface="Arial"/>
                <a:cs typeface="Arial"/>
                <a:sym typeface="Arial"/>
              </a:defRPr>
            </a:pPr>
            <a:r>
              <a:t>Hier kan een </a:t>
            </a:r>
          </a:p>
          <a:p>
            <a:pPr>
              <a:defRPr b="1" sz="4400">
                <a:latin typeface="Arial"/>
                <a:ea typeface="Arial"/>
                <a:cs typeface="Arial"/>
                <a:sym typeface="Arial"/>
              </a:defRPr>
            </a:pPr>
            <a:r>
              <a:t>titel komen</a:t>
            </a:r>
          </a:p>
        </p:txBody>
      </p:sp>
      <p:sp>
        <p:nvSpPr>
          <p:cNvPr id="70" name="Tekstvak 6"/>
          <p:cNvSpPr txBox="1"/>
          <p:nvPr/>
        </p:nvSpPr>
        <p:spPr>
          <a:xfrm>
            <a:off x="6993057" y="2504590"/>
            <a:ext cx="4638217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Typ hier jouw tekst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kstvak 8"/>
          <p:cNvSpPr txBox="1"/>
          <p:nvPr/>
        </p:nvSpPr>
        <p:spPr>
          <a:xfrm>
            <a:off x="1590741" y="956441"/>
            <a:ext cx="9273277" cy="708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Hier kan een titel komen</a:t>
            </a:r>
          </a:p>
        </p:txBody>
      </p:sp>
      <p:sp>
        <p:nvSpPr>
          <p:cNvPr id="73" name="Tekstvak 10"/>
          <p:cNvSpPr txBox="1"/>
          <p:nvPr/>
        </p:nvSpPr>
        <p:spPr>
          <a:xfrm>
            <a:off x="1590741" y="1860330"/>
            <a:ext cx="927327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Typ hier jouw tekst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kstvak 5"/>
          <p:cNvSpPr txBox="1"/>
          <p:nvPr/>
        </p:nvSpPr>
        <p:spPr>
          <a:xfrm>
            <a:off x="1590741" y="956441"/>
            <a:ext cx="9273277" cy="708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Hier kan een titel komen</a:t>
            </a:r>
          </a:p>
        </p:txBody>
      </p:sp>
      <p:sp>
        <p:nvSpPr>
          <p:cNvPr id="76" name="Tekstvak 6"/>
          <p:cNvSpPr txBox="1"/>
          <p:nvPr/>
        </p:nvSpPr>
        <p:spPr>
          <a:xfrm>
            <a:off x="1590741" y="1860330"/>
            <a:ext cx="927327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Typ hier jouw tekst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kstvak 8"/>
          <p:cNvSpPr txBox="1"/>
          <p:nvPr/>
        </p:nvSpPr>
        <p:spPr>
          <a:xfrm>
            <a:off x="1590741" y="956441"/>
            <a:ext cx="9273277" cy="708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Hier kan een titel komen</a:t>
            </a:r>
          </a:p>
        </p:txBody>
      </p:sp>
      <p:sp>
        <p:nvSpPr>
          <p:cNvPr id="79" name="Tekstvak 10"/>
          <p:cNvSpPr txBox="1"/>
          <p:nvPr/>
        </p:nvSpPr>
        <p:spPr>
          <a:xfrm>
            <a:off x="1590741" y="1860330"/>
            <a:ext cx="927327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Typ hier jouw tekst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kstvak 8"/>
          <p:cNvSpPr txBox="1"/>
          <p:nvPr/>
        </p:nvSpPr>
        <p:spPr>
          <a:xfrm>
            <a:off x="1590741" y="956441"/>
            <a:ext cx="9273277" cy="708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Hier kan een titel komen</a:t>
            </a:r>
          </a:p>
        </p:txBody>
      </p:sp>
      <p:sp>
        <p:nvSpPr>
          <p:cNvPr id="82" name="Tekstvak 10"/>
          <p:cNvSpPr txBox="1"/>
          <p:nvPr/>
        </p:nvSpPr>
        <p:spPr>
          <a:xfrm>
            <a:off x="1590741" y="1860330"/>
            <a:ext cx="927327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Typ hier jouw tekst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KA_sjabloon">
  <a:themeElements>
    <a:clrScheme name="DKA_sjablo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KA_sjablo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KA_sjablo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KA_sjabloon">
  <a:themeElements>
    <a:clrScheme name="DKA_sjablo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KA_sjablo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KA_sjablo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